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2" r:id="rId1"/>
  </p:sldMasterIdLst>
  <p:notesMasterIdLst>
    <p:notesMasterId r:id="rId9"/>
  </p:notesMasterIdLst>
  <p:sldIdLst>
    <p:sldId id="256" r:id="rId2"/>
    <p:sldId id="262" r:id="rId3"/>
    <p:sldId id="267" r:id="rId4"/>
    <p:sldId id="266" r:id="rId5"/>
    <p:sldId id="265" r:id="rId6"/>
    <p:sldId id="264" r:id="rId7"/>
    <p:sldId id="263" r:id="rId8"/>
  </p:sldIdLst>
  <p:sldSz cx="18288000" cy="10287000"/>
  <p:notesSz cx="6858000" cy="9144000"/>
  <p:embeddedFontLst>
    <p:embeddedFont>
      <p:font typeface="Century Schoolbook" panose="02040604050505020304" pitchFamily="18" charset="0"/>
      <p:regular r:id="rId10"/>
      <p:bold r:id="rId11"/>
      <p:italic r:id="rId12"/>
      <p:boldItalic r:id="rId13"/>
    </p:embeddedFont>
    <p:embeddedFont>
      <p:font typeface="Montserrat" panose="00000500000000000000" pitchFamily="2" charset="0"/>
      <p:regular r:id="rId14"/>
      <p:bold r:id="rId15"/>
      <p:italic r:id="rId16"/>
      <p:boldItalic r:id="rId17"/>
    </p:embeddedFont>
    <p:embeddedFont>
      <p:font typeface="Montserrat Bold" panose="00000800000000000000" charset="0"/>
      <p:regular r:id="rId18"/>
    </p:embeddedFon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Telegraf" panose="020B0604020202020204" charset="0"/>
      <p:regular r:id="rId23"/>
    </p:embeddedFont>
    <p:embeddedFont>
      <p:font typeface="Telegraf Bold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22" autoAdjust="0"/>
  </p:normalViewPr>
  <p:slideViewPr>
    <p:cSldViewPr>
      <p:cViewPr>
        <p:scale>
          <a:sx n="40" d="100"/>
          <a:sy n="40" d="100"/>
        </p:scale>
        <p:origin x="800" y="2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D628A-ED82-460C-8B00-4897CAD3A981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2F11B-9526-496F-B439-F39702461B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0157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2F11B-9526-496F-B439-F39702461B71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4758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2F11B-9526-496F-B439-F39702461B71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130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2F11B-9526-496F-B439-F39702461B71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7554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2F11B-9526-496F-B439-F39702461B71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9638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2F11B-9526-496F-B439-F39702461B71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7163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2F11B-9526-496F-B439-F39702461B71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145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9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8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96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5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40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5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97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19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04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6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1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5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E0249">
                <a:alpha val="100000"/>
              </a:srgbClr>
            </a:gs>
            <a:gs pos="100000">
              <a:srgbClr val="570A57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48EA235-D1DB-55CD-A686-AF3F8CC9A4A5}"/>
              </a:ext>
            </a:extLst>
          </p:cNvPr>
          <p:cNvSpPr/>
          <p:nvPr/>
        </p:nvSpPr>
        <p:spPr>
          <a:xfrm>
            <a:off x="-128826" y="-114300"/>
            <a:ext cx="18413505" cy="104103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" name="Group 8"/>
          <p:cNvGrpSpPr/>
          <p:nvPr/>
        </p:nvGrpSpPr>
        <p:grpSpPr>
          <a:xfrm>
            <a:off x="-125505" y="1148195"/>
            <a:ext cx="12793710" cy="2436868"/>
            <a:chOff x="0" y="0"/>
            <a:chExt cx="3369537" cy="847852"/>
          </a:xfr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0" scaled="1"/>
            <a:tileRect/>
          </a:gra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3369537" cy="847852"/>
            </a:xfrm>
            <a:custGeom>
              <a:avLst/>
              <a:gdLst/>
              <a:ahLst/>
              <a:cxnLst/>
              <a:rect l="l" t="t" r="r" b="b"/>
              <a:pathLst>
                <a:path w="3369537" h="847852">
                  <a:moveTo>
                    <a:pt x="0" y="0"/>
                  </a:moveTo>
                  <a:lnTo>
                    <a:pt x="3369537" y="0"/>
                  </a:lnTo>
                  <a:lnTo>
                    <a:pt x="3369537" y="847852"/>
                  </a:lnTo>
                  <a:lnTo>
                    <a:pt x="0" y="8478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3369537" cy="92405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97074" y="180809"/>
            <a:ext cx="675024" cy="607522"/>
          </a:xfrm>
          <a:custGeom>
            <a:avLst/>
            <a:gdLst/>
            <a:ahLst/>
            <a:cxnLst/>
            <a:rect l="l" t="t" r="r" b="b"/>
            <a:pathLst>
              <a:path w="675024" h="607522">
                <a:moveTo>
                  <a:pt x="0" y="0"/>
                </a:moveTo>
                <a:lnTo>
                  <a:pt x="675024" y="0"/>
                </a:lnTo>
                <a:lnTo>
                  <a:pt x="675024" y="607522"/>
                </a:lnTo>
                <a:lnTo>
                  <a:pt x="0" y="607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8" name="Freeform 18"/>
          <p:cNvSpPr/>
          <p:nvPr/>
        </p:nvSpPr>
        <p:spPr>
          <a:xfrm>
            <a:off x="12375523" y="929183"/>
            <a:ext cx="5899921" cy="9343711"/>
          </a:xfrm>
          <a:custGeom>
            <a:avLst/>
            <a:gdLst/>
            <a:ahLst/>
            <a:cxnLst/>
            <a:rect l="l" t="t" r="r" b="b"/>
            <a:pathLst>
              <a:path w="5899921" h="6772398">
                <a:moveTo>
                  <a:pt x="0" y="0"/>
                </a:moveTo>
                <a:lnTo>
                  <a:pt x="5899921" y="0"/>
                </a:lnTo>
                <a:lnTo>
                  <a:pt x="5899921" y="6772398"/>
                </a:lnTo>
                <a:lnTo>
                  <a:pt x="0" y="6772398"/>
                </a:lnTo>
                <a:lnTo>
                  <a:pt x="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19" name="Freeform 19"/>
          <p:cNvSpPr/>
          <p:nvPr/>
        </p:nvSpPr>
        <p:spPr>
          <a:xfrm rot="5400000">
            <a:off x="9837000" y="-917621"/>
            <a:ext cx="353151" cy="2244949"/>
          </a:xfrm>
          <a:custGeom>
            <a:avLst/>
            <a:gdLst/>
            <a:ahLst/>
            <a:cxnLst/>
            <a:rect l="l" t="t" r="r" b="b"/>
            <a:pathLst>
              <a:path w="353151" h="2244949">
                <a:moveTo>
                  <a:pt x="0" y="0"/>
                </a:moveTo>
                <a:lnTo>
                  <a:pt x="353150" y="0"/>
                </a:lnTo>
                <a:lnTo>
                  <a:pt x="353150" y="2244949"/>
                </a:lnTo>
                <a:lnTo>
                  <a:pt x="0" y="22449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3421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0" name="Freeform 20"/>
          <p:cNvSpPr/>
          <p:nvPr/>
        </p:nvSpPr>
        <p:spPr>
          <a:xfrm>
            <a:off x="12971489" y="7027415"/>
            <a:ext cx="1532291" cy="1481356"/>
          </a:xfrm>
          <a:custGeom>
            <a:avLst/>
            <a:gdLst/>
            <a:ahLst/>
            <a:cxnLst/>
            <a:rect l="l" t="t" r="r" b="b"/>
            <a:pathLst>
              <a:path w="2299286" h="2407630">
                <a:moveTo>
                  <a:pt x="0" y="0"/>
                </a:moveTo>
                <a:lnTo>
                  <a:pt x="2299286" y="0"/>
                </a:lnTo>
                <a:lnTo>
                  <a:pt x="2299286" y="2407630"/>
                </a:lnTo>
                <a:lnTo>
                  <a:pt x="0" y="2407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1" name="Freeform 21"/>
          <p:cNvSpPr/>
          <p:nvPr/>
        </p:nvSpPr>
        <p:spPr>
          <a:xfrm>
            <a:off x="15416267" y="245617"/>
            <a:ext cx="1740377" cy="896517"/>
          </a:xfrm>
          <a:custGeom>
            <a:avLst/>
            <a:gdLst/>
            <a:ahLst/>
            <a:cxnLst/>
            <a:rect l="l" t="t" r="r" b="b"/>
            <a:pathLst>
              <a:path w="2762099" h="1557695">
                <a:moveTo>
                  <a:pt x="0" y="0"/>
                </a:moveTo>
                <a:lnTo>
                  <a:pt x="2762099" y="0"/>
                </a:lnTo>
                <a:lnTo>
                  <a:pt x="2762099" y="1557695"/>
                </a:lnTo>
                <a:lnTo>
                  <a:pt x="0" y="15576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8281214" y="-1092836"/>
            <a:ext cx="12099851" cy="13057392"/>
            <a:chOff x="0" y="0"/>
            <a:chExt cx="47074671" cy="50800000"/>
          </a:xfrm>
          <a:solidFill>
            <a:srgbClr val="002060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47074708" cy="50800000"/>
            </a:xfrm>
            <a:custGeom>
              <a:avLst/>
              <a:gdLst/>
              <a:ahLst/>
              <a:cxnLst/>
              <a:rect l="l" t="t" r="r" b="b"/>
              <a:pathLst>
                <a:path w="47074708" h="50800000">
                  <a:moveTo>
                    <a:pt x="15683612" y="0"/>
                  </a:moveTo>
                  <a:cubicBezTo>
                    <a:pt x="12605132" y="5101971"/>
                    <a:pt x="9509761" y="11165840"/>
                    <a:pt x="6869812" y="18181320"/>
                  </a:cubicBezTo>
                  <a:cubicBezTo>
                    <a:pt x="1950720" y="31262321"/>
                    <a:pt x="436880" y="42827829"/>
                    <a:pt x="0" y="50800000"/>
                  </a:cubicBezTo>
                  <a:lnTo>
                    <a:pt x="33748092" y="50800000"/>
                  </a:lnTo>
                  <a:cubicBezTo>
                    <a:pt x="32344361" y="48146590"/>
                    <a:pt x="27120345" y="37527613"/>
                    <a:pt x="30297121" y="24114761"/>
                  </a:cubicBezTo>
                  <a:cubicBezTo>
                    <a:pt x="33778571" y="9425051"/>
                    <a:pt x="44795439" y="2103120"/>
                    <a:pt x="47074708" y="656971"/>
                  </a:cubicBezTo>
                  <a:lnTo>
                    <a:pt x="47074708" y="0"/>
                  </a:lnTo>
                  <a:close/>
                </a:path>
              </a:pathLst>
            </a:custGeom>
            <a:grpFill/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30" name="Group 14">
            <a:extLst>
              <a:ext uri="{FF2B5EF4-FFF2-40B4-BE49-F238E27FC236}">
                <a16:creationId xmlns:a16="http://schemas.microsoft.com/office/drawing/2014/main" id="{E3F34685-A98F-49DB-A7E3-66A3DBBD73F7}"/>
              </a:ext>
            </a:extLst>
          </p:cNvPr>
          <p:cNvGrpSpPr/>
          <p:nvPr/>
        </p:nvGrpSpPr>
        <p:grpSpPr>
          <a:xfrm>
            <a:off x="9363075" y="12392"/>
            <a:ext cx="8924925" cy="10274608"/>
            <a:chOff x="0" y="0"/>
            <a:chExt cx="43458647" cy="50030734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6F4A60EA-903A-47B9-823E-7B859DCA0143}"/>
                </a:ext>
              </a:extLst>
            </p:cNvPr>
            <p:cNvSpPr/>
            <p:nvPr/>
          </p:nvSpPr>
          <p:spPr>
            <a:xfrm>
              <a:off x="0" y="0"/>
              <a:ext cx="43458684" cy="50030735"/>
            </a:xfrm>
            <a:custGeom>
              <a:avLst/>
              <a:gdLst/>
              <a:ahLst/>
              <a:cxnLst/>
              <a:rect l="l" t="t" r="r" b="b"/>
              <a:pathLst>
                <a:path w="43458684" h="50030735">
                  <a:moveTo>
                    <a:pt x="14478881" y="0"/>
                  </a:moveTo>
                  <a:cubicBezTo>
                    <a:pt x="11636873" y="5024712"/>
                    <a:pt x="8779272" y="10996756"/>
                    <a:pt x="6342109" y="17906000"/>
                  </a:cubicBezTo>
                  <a:cubicBezTo>
                    <a:pt x="1800876" y="30788914"/>
                    <a:pt x="403321" y="42179286"/>
                    <a:pt x="0" y="50030735"/>
                  </a:cubicBezTo>
                  <a:lnTo>
                    <a:pt x="31155745" y="50030735"/>
                  </a:lnTo>
                  <a:cubicBezTo>
                    <a:pt x="29859839" y="47417506"/>
                    <a:pt x="25037106" y="36959332"/>
                    <a:pt x="27969859" y="23749591"/>
                  </a:cubicBezTo>
                  <a:cubicBezTo>
                    <a:pt x="31183883" y="9282327"/>
                    <a:pt x="41354493" y="2071272"/>
                    <a:pt x="43458684" y="647022"/>
                  </a:cubicBezTo>
                  <a:lnTo>
                    <a:pt x="43458684" y="0"/>
                  </a:lnTo>
                  <a:close/>
                </a:path>
              </a:pathLst>
            </a:custGeom>
            <a:blipFill>
              <a:blip r:embed="rId8"/>
              <a:stretch>
                <a:fillRect l="-36166"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819504" y="114300"/>
            <a:ext cx="6136971" cy="674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latin typeface="Telegraf"/>
                <a:ea typeface="Telegraf"/>
                <a:cs typeface="Telegraf"/>
                <a:sym typeface="Telegraf"/>
              </a:rPr>
              <a:t>IC3ECSBHI 2026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80813" y="1200147"/>
            <a:ext cx="9785886" cy="2114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52"/>
              </a:lnSpc>
            </a:pPr>
            <a:r>
              <a:rPr lang="en-US" sz="28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2</a:t>
            </a:r>
            <a:r>
              <a:rPr lang="en-US" sz="2800" b="1" baseline="30000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nd</a:t>
            </a:r>
            <a:r>
              <a:rPr lang="en-US" sz="28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 IEEE International Conference on </a:t>
            </a:r>
          </a:p>
          <a:p>
            <a:pPr algn="ctr">
              <a:lnSpc>
                <a:spcPts val="4152"/>
              </a:lnSpc>
            </a:pPr>
            <a:r>
              <a:rPr lang="en-US" sz="28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Cognitive Computing in Engineering, Communications, Sciences and Biomedical Health Informatics</a:t>
            </a:r>
          </a:p>
          <a:p>
            <a:pPr algn="ctr">
              <a:lnSpc>
                <a:spcPts val="4152"/>
              </a:lnSpc>
            </a:pPr>
            <a:r>
              <a:rPr lang="en-US" sz="24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February 12-14, 2026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62516" y="5104744"/>
            <a:ext cx="2523882" cy="662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40"/>
              </a:lnSpc>
              <a:spcBef>
                <a:spcPct val="0"/>
              </a:spcBef>
            </a:pPr>
            <a:r>
              <a:rPr lang="en-US" sz="2800" b="1" dirty="0">
                <a:latin typeface="Telegraf Bold" panose="020B0604020202020204" charset="0"/>
                <a:ea typeface="Montserrat Bold"/>
                <a:cs typeface="Montserrat Bold"/>
                <a:sym typeface="Montserrat Bold"/>
              </a:rPr>
              <a:t>PAPER TITLE :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263443" y="4675301"/>
            <a:ext cx="1955496" cy="498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800" dirty="0">
                <a:latin typeface="Telegraf Bold" panose="020B0604020202020204" charset="0"/>
                <a:ea typeface="Telegraf"/>
                <a:cs typeface="Telegraf"/>
                <a:sym typeface="Telegraf"/>
              </a:rPr>
              <a:t>PAPER ID : </a:t>
            </a:r>
          </a:p>
        </p:txBody>
      </p:sp>
      <p:grpSp>
        <p:nvGrpSpPr>
          <p:cNvPr id="2" name="Group 2"/>
          <p:cNvGrpSpPr/>
          <p:nvPr/>
        </p:nvGrpSpPr>
        <p:grpSpPr>
          <a:xfrm>
            <a:off x="0" y="8517821"/>
            <a:ext cx="18288000" cy="1778229"/>
            <a:chOff x="0" y="0"/>
            <a:chExt cx="3720066" cy="4683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20066" cy="468340"/>
            </a:xfrm>
            <a:custGeom>
              <a:avLst/>
              <a:gdLst/>
              <a:ahLst/>
              <a:cxnLst/>
              <a:rect l="l" t="t" r="r" b="b"/>
              <a:pathLst>
                <a:path w="3720066" h="468340">
                  <a:moveTo>
                    <a:pt x="0" y="0"/>
                  </a:moveTo>
                  <a:lnTo>
                    <a:pt x="3720066" y="0"/>
                  </a:lnTo>
                  <a:lnTo>
                    <a:pt x="3720066" y="468340"/>
                  </a:lnTo>
                  <a:lnTo>
                    <a:pt x="0" y="468340"/>
                  </a:lnTo>
                  <a:close/>
                </a:path>
              </a:pathLst>
            </a:cu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3720066" cy="544540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32" name="Group 2">
            <a:extLst>
              <a:ext uri="{FF2B5EF4-FFF2-40B4-BE49-F238E27FC236}">
                <a16:creationId xmlns:a16="http://schemas.microsoft.com/office/drawing/2014/main" id="{40CD084E-38A0-4315-AA6B-9D87B25F815E}"/>
              </a:ext>
            </a:extLst>
          </p:cNvPr>
          <p:cNvGrpSpPr/>
          <p:nvPr/>
        </p:nvGrpSpPr>
        <p:grpSpPr>
          <a:xfrm>
            <a:off x="-125505" y="8671137"/>
            <a:ext cx="9067800" cy="1778229"/>
            <a:chOff x="0" y="0"/>
            <a:chExt cx="3720066" cy="468340"/>
          </a:xfr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8100000" scaled="1"/>
            <a:tileRect/>
          </a:gradFill>
        </p:grpSpPr>
        <p:sp>
          <p:nvSpPr>
            <p:cNvPr id="33" name="Freeform 3">
              <a:extLst>
                <a:ext uri="{FF2B5EF4-FFF2-40B4-BE49-F238E27FC236}">
                  <a16:creationId xmlns:a16="http://schemas.microsoft.com/office/drawing/2014/main" id="{60E283B8-0DA5-4C2D-A85C-14451D8784B1}"/>
                </a:ext>
              </a:extLst>
            </p:cNvPr>
            <p:cNvSpPr/>
            <p:nvPr/>
          </p:nvSpPr>
          <p:spPr>
            <a:xfrm>
              <a:off x="0" y="0"/>
              <a:ext cx="3720066" cy="468340"/>
            </a:xfrm>
            <a:custGeom>
              <a:avLst/>
              <a:gdLst/>
              <a:ahLst/>
              <a:cxnLst/>
              <a:rect l="l" t="t" r="r" b="b"/>
              <a:pathLst>
                <a:path w="3720066" h="468340">
                  <a:moveTo>
                    <a:pt x="0" y="0"/>
                  </a:moveTo>
                  <a:lnTo>
                    <a:pt x="3720066" y="0"/>
                  </a:lnTo>
                  <a:lnTo>
                    <a:pt x="3720066" y="468340"/>
                  </a:lnTo>
                  <a:lnTo>
                    <a:pt x="0" y="46834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34" name="TextBox 4">
              <a:extLst>
                <a:ext uri="{FF2B5EF4-FFF2-40B4-BE49-F238E27FC236}">
                  <a16:creationId xmlns:a16="http://schemas.microsoft.com/office/drawing/2014/main" id="{E6C2CFCF-4BE2-4FB0-8343-1579F83AE512}"/>
                </a:ext>
              </a:extLst>
            </p:cNvPr>
            <p:cNvSpPr txBox="1"/>
            <p:nvPr/>
          </p:nvSpPr>
          <p:spPr>
            <a:xfrm>
              <a:off x="0" y="-76200"/>
              <a:ext cx="3720066" cy="54454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1" name="TextBox 29">
            <a:extLst>
              <a:ext uri="{FF2B5EF4-FFF2-40B4-BE49-F238E27FC236}">
                <a16:creationId xmlns:a16="http://schemas.microsoft.com/office/drawing/2014/main" id="{3E0683CF-D8B9-498D-893E-FE8876E521CF}"/>
              </a:ext>
            </a:extLst>
          </p:cNvPr>
          <p:cNvSpPr txBox="1"/>
          <p:nvPr/>
        </p:nvSpPr>
        <p:spPr>
          <a:xfrm>
            <a:off x="8813764" y="8624678"/>
            <a:ext cx="9847742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14"/>
              </a:lnSpc>
            </a:pPr>
            <a:r>
              <a:rPr lang="en-US" sz="20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ORGANIZED BY:</a:t>
            </a:r>
          </a:p>
          <a:p>
            <a:pPr algn="ctr">
              <a:lnSpc>
                <a:spcPts val="920"/>
              </a:lnSpc>
            </a:pPr>
            <a:endParaRPr lang="en-US" sz="2000" b="1" dirty="0">
              <a:solidFill>
                <a:srgbClr val="FFFFFF"/>
              </a:solidFill>
              <a:latin typeface="Telegraf Bold"/>
              <a:ea typeface="Telegraf Bold"/>
              <a:cs typeface="Telegraf Bold"/>
              <a:sym typeface="Telegraf Bold"/>
            </a:endParaRPr>
          </a:p>
          <a:p>
            <a:pPr algn="ctr">
              <a:lnSpc>
                <a:spcPts val="3971"/>
              </a:lnSpc>
            </a:pPr>
            <a:r>
              <a:rPr lang="en-US" sz="32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School of Engineering,</a:t>
            </a:r>
          </a:p>
          <a:p>
            <a:pPr algn="ctr">
              <a:lnSpc>
                <a:spcPts val="3971"/>
              </a:lnSpc>
            </a:pPr>
            <a:r>
              <a:rPr lang="en-US" sz="32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Gautam Buddha University, Gr. Noida, India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84733" y="8954015"/>
            <a:ext cx="4114800" cy="839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Author(s) :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Affiliation 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977CDC-3F2D-4A76-B85F-F26569531329}"/>
              </a:ext>
            </a:extLst>
          </p:cNvPr>
          <p:cNvSpPr txBox="1"/>
          <p:nvPr/>
        </p:nvSpPr>
        <p:spPr>
          <a:xfrm>
            <a:off x="76200" y="3525690"/>
            <a:ext cx="9601200" cy="474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IN" sz="2000" b="1" i="0" dirty="0">
                <a:effectLst/>
                <a:latin typeface="Poppins" panose="00000500000000000000" pitchFamily="2" charset="0"/>
              </a:rPr>
              <a:t>Copyright: 979-8-3315-5691-4/26/$31.00 ©2026 IEEE</a:t>
            </a:r>
            <a:endParaRPr lang="en-US" sz="2000" dirty="0">
              <a:latin typeface="Telegraf Bold" panose="020B0604020202020204" charset="0"/>
              <a:ea typeface="Telegraf"/>
              <a:cs typeface="Telegraf"/>
              <a:sym typeface="Telegraf"/>
            </a:endParaRPr>
          </a:p>
        </p:txBody>
      </p:sp>
      <p:sp>
        <p:nvSpPr>
          <p:cNvPr id="36" name="Freeform 20">
            <a:extLst>
              <a:ext uri="{FF2B5EF4-FFF2-40B4-BE49-F238E27FC236}">
                <a16:creationId xmlns:a16="http://schemas.microsoft.com/office/drawing/2014/main" id="{37E8282C-8BD8-492A-8414-B2A49C73492D}"/>
              </a:ext>
            </a:extLst>
          </p:cNvPr>
          <p:cNvSpPr/>
          <p:nvPr/>
        </p:nvSpPr>
        <p:spPr>
          <a:xfrm>
            <a:off x="12798138" y="7159986"/>
            <a:ext cx="1705646" cy="1488714"/>
          </a:xfrm>
          <a:custGeom>
            <a:avLst/>
            <a:gdLst/>
            <a:ahLst/>
            <a:cxnLst/>
            <a:rect l="l" t="t" r="r" b="b"/>
            <a:pathLst>
              <a:path w="2299286" h="2407630">
                <a:moveTo>
                  <a:pt x="0" y="0"/>
                </a:moveTo>
                <a:lnTo>
                  <a:pt x="2299286" y="0"/>
                </a:lnTo>
                <a:lnTo>
                  <a:pt x="2299286" y="2407630"/>
                </a:lnTo>
                <a:lnTo>
                  <a:pt x="0" y="2407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49D1E2-E8A6-4DBC-A29C-7128DE54C7F0}"/>
              </a:ext>
            </a:extLst>
          </p:cNvPr>
          <p:cNvGrpSpPr/>
          <p:nvPr/>
        </p:nvGrpSpPr>
        <p:grpSpPr>
          <a:xfrm>
            <a:off x="12912517" y="266700"/>
            <a:ext cx="2860883" cy="1307712"/>
            <a:chOff x="11122685" y="8571630"/>
            <a:chExt cx="4185971" cy="1440119"/>
          </a:xfrm>
        </p:grpSpPr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3D7F3A5C-28FA-471E-93A1-FCDF8466D7EC}"/>
                </a:ext>
              </a:extLst>
            </p:cNvPr>
            <p:cNvSpPr/>
            <p:nvPr/>
          </p:nvSpPr>
          <p:spPr>
            <a:xfrm>
              <a:off x="12685966" y="8571630"/>
              <a:ext cx="2622690" cy="1440119"/>
            </a:xfrm>
            <a:custGeom>
              <a:avLst/>
              <a:gdLst/>
              <a:ahLst/>
              <a:cxnLst/>
              <a:rect l="l" t="t" r="r" b="b"/>
              <a:pathLst>
                <a:path w="2622691" h="1440119">
                  <a:moveTo>
                    <a:pt x="0" y="0"/>
                  </a:moveTo>
                  <a:lnTo>
                    <a:pt x="2622691" y="0"/>
                  </a:lnTo>
                  <a:lnTo>
                    <a:pt x="2622691" y="1440118"/>
                  </a:lnTo>
                  <a:lnTo>
                    <a:pt x="0" y="14401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57626"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40" name="Freeform 23">
              <a:extLst>
                <a:ext uri="{FF2B5EF4-FFF2-40B4-BE49-F238E27FC236}">
                  <a16:creationId xmlns:a16="http://schemas.microsoft.com/office/drawing/2014/main" id="{C9794DA7-E7EE-4FBA-BFE4-47A0E86DE0C7}"/>
                </a:ext>
              </a:extLst>
            </p:cNvPr>
            <p:cNvSpPr/>
            <p:nvPr/>
          </p:nvSpPr>
          <p:spPr>
            <a:xfrm>
              <a:off x="11122685" y="8622564"/>
              <a:ext cx="1265391" cy="1228230"/>
            </a:xfrm>
            <a:custGeom>
              <a:avLst/>
              <a:gdLst/>
              <a:ahLst/>
              <a:cxnLst/>
              <a:rect l="l" t="t" r="r" b="b"/>
              <a:pathLst>
                <a:path w="1265392" h="1228230">
                  <a:moveTo>
                    <a:pt x="0" y="0"/>
                  </a:moveTo>
                  <a:lnTo>
                    <a:pt x="1265393" y="0"/>
                  </a:lnTo>
                  <a:lnTo>
                    <a:pt x="1265393" y="1228230"/>
                  </a:lnTo>
                  <a:lnTo>
                    <a:pt x="0" y="12282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-231632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6">
            <a:extLst>
              <a:ext uri="{FF2B5EF4-FFF2-40B4-BE49-F238E27FC236}">
                <a16:creationId xmlns:a16="http://schemas.microsoft.com/office/drawing/2014/main" id="{B85FA685-A75E-4F3B-B80D-C22DFADFFDC0}"/>
              </a:ext>
            </a:extLst>
          </p:cNvPr>
          <p:cNvSpPr txBox="1"/>
          <p:nvPr/>
        </p:nvSpPr>
        <p:spPr>
          <a:xfrm>
            <a:off x="-231041" y="9297443"/>
            <a:ext cx="17478081" cy="710279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lvl="3" algn="r">
              <a:lnSpc>
                <a:spcPts val="3220"/>
              </a:lnSpc>
            </a:pPr>
            <a:endParaRPr sz="24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523660" y="4614252"/>
            <a:ext cx="8841244" cy="2047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73"/>
              </a:lnSpc>
              <a:spcBef>
                <a:spcPct val="0"/>
              </a:spcBef>
            </a:pPr>
            <a:r>
              <a:rPr lang="en-US" sz="32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 Heading: Font Times New Roman, Size 32)</a:t>
            </a:r>
            <a:b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</a:br>
            <a: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(Body: Font Times New Roman, Size: 24)</a:t>
            </a: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42661201-4BFD-4855-85F2-00291465ADC8}"/>
              </a:ext>
            </a:extLst>
          </p:cNvPr>
          <p:cNvGrpSpPr/>
          <p:nvPr/>
        </p:nvGrpSpPr>
        <p:grpSpPr>
          <a:xfrm>
            <a:off x="219415" y="615206"/>
            <a:ext cx="17839985" cy="1251694"/>
            <a:chOff x="0" y="0"/>
            <a:chExt cx="3730359" cy="406400"/>
          </a:xfrm>
          <a:solidFill>
            <a:srgbClr val="002060"/>
          </a:solidFill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4E30FD43-EAEA-4CBE-BA5F-60A2E5344831}"/>
                </a:ext>
              </a:extLst>
            </p:cNvPr>
            <p:cNvSpPr/>
            <p:nvPr/>
          </p:nvSpPr>
          <p:spPr>
            <a:xfrm>
              <a:off x="0" y="0"/>
              <a:ext cx="3730359" cy="406400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433005B2-45FF-412D-9F4A-B3B9944F169E}"/>
                </a:ext>
              </a:extLst>
            </p:cNvPr>
            <p:cNvSpPr txBox="1"/>
            <p:nvPr/>
          </p:nvSpPr>
          <p:spPr>
            <a:xfrm>
              <a:off x="0" y="-76200"/>
              <a:ext cx="3730359" cy="482600"/>
            </a:xfrm>
            <a:prstGeom prst="round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5">
            <a:extLst>
              <a:ext uri="{FF2B5EF4-FFF2-40B4-BE49-F238E27FC236}">
                <a16:creationId xmlns:a16="http://schemas.microsoft.com/office/drawing/2014/main" id="{F3A67949-19A8-4EEC-AC2E-3237C5579EB1}"/>
              </a:ext>
            </a:extLst>
          </p:cNvPr>
          <p:cNvGrpSpPr/>
          <p:nvPr/>
        </p:nvGrpSpPr>
        <p:grpSpPr>
          <a:xfrm>
            <a:off x="16707939" y="575103"/>
            <a:ext cx="1122862" cy="1113129"/>
            <a:chOff x="0" y="0"/>
            <a:chExt cx="13716000" cy="13716000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35472C3-FCAE-447E-BE13-E5093B367B42}"/>
                </a:ext>
              </a:extLst>
            </p:cNvPr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t="-2380" b="-238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6084D578-3175-4F87-8A89-98D4E40190D3}"/>
              </a:ext>
            </a:extLst>
          </p:cNvPr>
          <p:cNvGrpSpPr/>
          <p:nvPr/>
        </p:nvGrpSpPr>
        <p:grpSpPr>
          <a:xfrm>
            <a:off x="14096999" y="491620"/>
            <a:ext cx="2444845" cy="1196611"/>
            <a:chOff x="0" y="0"/>
            <a:chExt cx="4550739" cy="2057400"/>
          </a:xfrm>
        </p:grpSpPr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7BADACFF-0115-4233-8374-D5916AB2EDF5}"/>
                </a:ext>
              </a:extLst>
            </p:cNvPr>
            <p:cNvGrpSpPr/>
            <p:nvPr/>
          </p:nvGrpSpPr>
          <p:grpSpPr>
            <a:xfrm rot="-10800000">
              <a:off x="0" y="0"/>
              <a:ext cx="4550739" cy="2057400"/>
              <a:chOff x="0" y="0"/>
              <a:chExt cx="898911" cy="406400"/>
            </a:xfrm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7FABE79F-67A2-4303-B71C-9DEF1F606E45}"/>
                  </a:ext>
                </a:extLst>
              </p:cNvPr>
              <p:cNvSpPr/>
              <p:nvPr/>
            </p:nvSpPr>
            <p:spPr>
              <a:xfrm>
                <a:off x="0" y="0"/>
                <a:ext cx="89891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98911" h="406400">
                    <a:moveTo>
                      <a:pt x="695711" y="0"/>
                    </a:moveTo>
                    <a:cubicBezTo>
                      <a:pt x="807936" y="0"/>
                      <a:pt x="898911" y="90976"/>
                      <a:pt x="898911" y="203200"/>
                    </a:cubicBezTo>
                    <a:cubicBezTo>
                      <a:pt x="898911" y="315424"/>
                      <a:pt x="807936" y="406400"/>
                      <a:pt x="69571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2DB7820C-D1CE-456A-AC35-DE3C6D8EDC90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98911" cy="482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36155CC-BEE4-41B5-8B41-55840F2DCD35}"/>
                </a:ext>
              </a:extLst>
            </p:cNvPr>
            <p:cNvSpPr/>
            <p:nvPr/>
          </p:nvSpPr>
          <p:spPr>
            <a:xfrm>
              <a:off x="827712" y="350848"/>
              <a:ext cx="2895315" cy="1364320"/>
            </a:xfrm>
            <a:custGeom>
              <a:avLst/>
              <a:gdLst/>
              <a:ahLst/>
              <a:cxnLst/>
              <a:rect l="l" t="t" r="r" b="b"/>
              <a:pathLst>
                <a:path w="2714456" h="1530827">
                  <a:moveTo>
                    <a:pt x="0" y="0"/>
                  </a:moveTo>
                  <a:lnTo>
                    <a:pt x="2714457" y="0"/>
                  </a:lnTo>
                  <a:lnTo>
                    <a:pt x="2714457" y="1530827"/>
                  </a:lnTo>
                  <a:lnTo>
                    <a:pt x="0" y="1530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sp>
        <p:nvSpPr>
          <p:cNvPr id="31" name="TextBox 17">
            <a:extLst>
              <a:ext uri="{FF2B5EF4-FFF2-40B4-BE49-F238E27FC236}">
                <a16:creationId xmlns:a16="http://schemas.microsoft.com/office/drawing/2014/main" id="{5496B3BE-546A-4429-B2FD-FB8159E3EF4C}"/>
              </a:ext>
            </a:extLst>
          </p:cNvPr>
          <p:cNvSpPr txBox="1"/>
          <p:nvPr/>
        </p:nvSpPr>
        <p:spPr>
          <a:xfrm>
            <a:off x="219415" y="9556726"/>
            <a:ext cx="17478081" cy="28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  <a:sym typeface="Telegraf"/>
              </a:rPr>
              <a:t>Presenting Author :                              Paper ID :</a:t>
            </a: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506FB363-85E8-41E3-8491-A6B4112A9D38}"/>
              </a:ext>
            </a:extLst>
          </p:cNvPr>
          <p:cNvSpPr txBox="1"/>
          <p:nvPr/>
        </p:nvSpPr>
        <p:spPr>
          <a:xfrm>
            <a:off x="17247040" y="9297443"/>
            <a:ext cx="1291096" cy="710280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r>
              <a:rPr lang="en-IN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2</a:t>
            </a:r>
            <a:endParaRPr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C998A3AC-2685-40BB-A52E-51F07FBC1AC2}"/>
              </a:ext>
            </a:extLst>
          </p:cNvPr>
          <p:cNvSpPr txBox="1"/>
          <p:nvPr/>
        </p:nvSpPr>
        <p:spPr>
          <a:xfrm>
            <a:off x="609600" y="668484"/>
            <a:ext cx="449580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CA8921-8696-867F-46F8-DFA54214443A}"/>
              </a:ext>
            </a:extLst>
          </p:cNvPr>
          <p:cNvSpPr txBox="1"/>
          <p:nvPr/>
        </p:nvSpPr>
        <p:spPr>
          <a:xfrm>
            <a:off x="13722511" y="9343140"/>
            <a:ext cx="329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IC3ECSBHI-2026</a:t>
            </a:r>
            <a:endParaRPr lang="en-IN"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6">
            <a:extLst>
              <a:ext uri="{FF2B5EF4-FFF2-40B4-BE49-F238E27FC236}">
                <a16:creationId xmlns:a16="http://schemas.microsoft.com/office/drawing/2014/main" id="{B85FA685-A75E-4F3B-B80D-C22DFADFFDC0}"/>
              </a:ext>
            </a:extLst>
          </p:cNvPr>
          <p:cNvSpPr txBox="1"/>
          <p:nvPr/>
        </p:nvSpPr>
        <p:spPr>
          <a:xfrm>
            <a:off x="-231041" y="9297443"/>
            <a:ext cx="17478081" cy="710279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endParaRPr dirty="0">
              <a:solidFill>
                <a:schemeClr val="bg1"/>
              </a:solidFill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42661201-4BFD-4855-85F2-00291465ADC8}"/>
              </a:ext>
            </a:extLst>
          </p:cNvPr>
          <p:cNvGrpSpPr/>
          <p:nvPr/>
        </p:nvGrpSpPr>
        <p:grpSpPr>
          <a:xfrm>
            <a:off x="219415" y="615206"/>
            <a:ext cx="17839985" cy="1251694"/>
            <a:chOff x="0" y="0"/>
            <a:chExt cx="3730359" cy="406400"/>
          </a:xfrm>
          <a:solidFill>
            <a:srgbClr val="002060"/>
          </a:solidFill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4E30FD43-EAEA-4CBE-BA5F-60A2E5344831}"/>
                </a:ext>
              </a:extLst>
            </p:cNvPr>
            <p:cNvSpPr/>
            <p:nvPr/>
          </p:nvSpPr>
          <p:spPr>
            <a:xfrm>
              <a:off x="0" y="0"/>
              <a:ext cx="3730359" cy="406400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433005B2-45FF-412D-9F4A-B3B9944F169E}"/>
                </a:ext>
              </a:extLst>
            </p:cNvPr>
            <p:cNvSpPr txBox="1"/>
            <p:nvPr/>
          </p:nvSpPr>
          <p:spPr>
            <a:xfrm>
              <a:off x="0" y="-76200"/>
              <a:ext cx="3730359" cy="482600"/>
            </a:xfrm>
            <a:prstGeom prst="round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5">
            <a:extLst>
              <a:ext uri="{FF2B5EF4-FFF2-40B4-BE49-F238E27FC236}">
                <a16:creationId xmlns:a16="http://schemas.microsoft.com/office/drawing/2014/main" id="{F3A67949-19A8-4EEC-AC2E-3237C5579EB1}"/>
              </a:ext>
            </a:extLst>
          </p:cNvPr>
          <p:cNvGrpSpPr/>
          <p:nvPr/>
        </p:nvGrpSpPr>
        <p:grpSpPr>
          <a:xfrm>
            <a:off x="16707939" y="575103"/>
            <a:ext cx="1122862" cy="1113129"/>
            <a:chOff x="0" y="0"/>
            <a:chExt cx="13716000" cy="13716000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35472C3-FCAE-447E-BE13-E5093B367B42}"/>
                </a:ext>
              </a:extLst>
            </p:cNvPr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t="-2380" b="-238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6084D578-3175-4F87-8A89-98D4E40190D3}"/>
              </a:ext>
            </a:extLst>
          </p:cNvPr>
          <p:cNvGrpSpPr/>
          <p:nvPr/>
        </p:nvGrpSpPr>
        <p:grpSpPr>
          <a:xfrm>
            <a:off x="14096999" y="491620"/>
            <a:ext cx="2444845" cy="1196611"/>
            <a:chOff x="0" y="0"/>
            <a:chExt cx="4550739" cy="2057400"/>
          </a:xfrm>
        </p:grpSpPr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7BADACFF-0115-4233-8374-D5916AB2EDF5}"/>
                </a:ext>
              </a:extLst>
            </p:cNvPr>
            <p:cNvGrpSpPr/>
            <p:nvPr/>
          </p:nvGrpSpPr>
          <p:grpSpPr>
            <a:xfrm rot="-10800000">
              <a:off x="0" y="0"/>
              <a:ext cx="4550739" cy="2057400"/>
              <a:chOff x="0" y="0"/>
              <a:chExt cx="898911" cy="406400"/>
            </a:xfrm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7FABE79F-67A2-4303-B71C-9DEF1F606E45}"/>
                  </a:ext>
                </a:extLst>
              </p:cNvPr>
              <p:cNvSpPr/>
              <p:nvPr/>
            </p:nvSpPr>
            <p:spPr>
              <a:xfrm>
                <a:off x="0" y="0"/>
                <a:ext cx="89891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98911" h="406400">
                    <a:moveTo>
                      <a:pt x="695711" y="0"/>
                    </a:moveTo>
                    <a:cubicBezTo>
                      <a:pt x="807936" y="0"/>
                      <a:pt x="898911" y="90976"/>
                      <a:pt x="898911" y="203200"/>
                    </a:cubicBezTo>
                    <a:cubicBezTo>
                      <a:pt x="898911" y="315424"/>
                      <a:pt x="807936" y="406400"/>
                      <a:pt x="69571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2DB7820C-D1CE-456A-AC35-DE3C6D8EDC90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98911" cy="482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36155CC-BEE4-41B5-8B41-55840F2DCD35}"/>
                </a:ext>
              </a:extLst>
            </p:cNvPr>
            <p:cNvSpPr/>
            <p:nvPr/>
          </p:nvSpPr>
          <p:spPr>
            <a:xfrm>
              <a:off x="827712" y="350848"/>
              <a:ext cx="2895315" cy="1364320"/>
            </a:xfrm>
            <a:custGeom>
              <a:avLst/>
              <a:gdLst/>
              <a:ahLst/>
              <a:cxnLst/>
              <a:rect l="l" t="t" r="r" b="b"/>
              <a:pathLst>
                <a:path w="2714456" h="1530827">
                  <a:moveTo>
                    <a:pt x="0" y="0"/>
                  </a:moveTo>
                  <a:lnTo>
                    <a:pt x="2714457" y="0"/>
                  </a:lnTo>
                  <a:lnTo>
                    <a:pt x="2714457" y="1530827"/>
                  </a:lnTo>
                  <a:lnTo>
                    <a:pt x="0" y="1530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sp>
        <p:nvSpPr>
          <p:cNvPr id="32" name="TextBox 16">
            <a:extLst>
              <a:ext uri="{FF2B5EF4-FFF2-40B4-BE49-F238E27FC236}">
                <a16:creationId xmlns:a16="http://schemas.microsoft.com/office/drawing/2014/main" id="{506FB363-85E8-41E3-8491-A6B4112A9D38}"/>
              </a:ext>
            </a:extLst>
          </p:cNvPr>
          <p:cNvSpPr txBox="1"/>
          <p:nvPr/>
        </p:nvSpPr>
        <p:spPr>
          <a:xfrm>
            <a:off x="17247040" y="9297443"/>
            <a:ext cx="1291096" cy="710280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r>
              <a:rPr lang="en-IN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3</a:t>
            </a:r>
            <a:endParaRPr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C998A3AC-2685-40BB-A52E-51F07FBC1AC2}"/>
              </a:ext>
            </a:extLst>
          </p:cNvPr>
          <p:cNvSpPr txBox="1"/>
          <p:nvPr/>
        </p:nvSpPr>
        <p:spPr>
          <a:xfrm>
            <a:off x="609599" y="668484"/>
            <a:ext cx="13487399" cy="831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B0E81-5174-2341-5301-5698F7A4C66E}"/>
              </a:ext>
            </a:extLst>
          </p:cNvPr>
          <p:cNvSpPr txBox="1"/>
          <p:nvPr/>
        </p:nvSpPr>
        <p:spPr>
          <a:xfrm>
            <a:off x="13722511" y="9343140"/>
            <a:ext cx="329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IC3ECSBHI-2026</a:t>
            </a:r>
            <a:endParaRPr lang="en-IN"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7501E58C-9889-4F5A-F2DE-C40526EABE2C}"/>
              </a:ext>
            </a:extLst>
          </p:cNvPr>
          <p:cNvSpPr txBox="1"/>
          <p:nvPr/>
        </p:nvSpPr>
        <p:spPr>
          <a:xfrm>
            <a:off x="219415" y="9556726"/>
            <a:ext cx="17478081" cy="28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  <a:sym typeface="Telegraf"/>
              </a:rPr>
              <a:t>Presenting Author :                              Paper ID :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F97B0CEA-8D2F-52EB-58EA-91ABC87F88B3}"/>
              </a:ext>
            </a:extLst>
          </p:cNvPr>
          <p:cNvSpPr txBox="1"/>
          <p:nvPr/>
        </p:nvSpPr>
        <p:spPr>
          <a:xfrm>
            <a:off x="4523660" y="4614252"/>
            <a:ext cx="8841244" cy="2047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73"/>
              </a:lnSpc>
              <a:spcBef>
                <a:spcPct val="0"/>
              </a:spcBef>
            </a:pPr>
            <a:r>
              <a:rPr lang="en-US" sz="32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 Heading: Font Times New Roman, Size 32)</a:t>
            </a:r>
            <a:b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</a:br>
            <a: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(Body: Font Times New Roman, Size: 24)</a:t>
            </a:r>
          </a:p>
        </p:txBody>
      </p:sp>
    </p:spTree>
    <p:extLst>
      <p:ext uri="{BB962C8B-B14F-4D97-AF65-F5344CB8AC3E}">
        <p14:creationId xmlns:p14="http://schemas.microsoft.com/office/powerpoint/2010/main" val="264164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6">
            <a:extLst>
              <a:ext uri="{FF2B5EF4-FFF2-40B4-BE49-F238E27FC236}">
                <a16:creationId xmlns:a16="http://schemas.microsoft.com/office/drawing/2014/main" id="{B85FA685-A75E-4F3B-B80D-C22DFADFFDC0}"/>
              </a:ext>
            </a:extLst>
          </p:cNvPr>
          <p:cNvSpPr txBox="1"/>
          <p:nvPr/>
        </p:nvSpPr>
        <p:spPr>
          <a:xfrm>
            <a:off x="-231041" y="9297443"/>
            <a:ext cx="17478081" cy="710279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endParaRPr dirty="0">
              <a:solidFill>
                <a:schemeClr val="bg1"/>
              </a:solidFill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42661201-4BFD-4855-85F2-00291465ADC8}"/>
              </a:ext>
            </a:extLst>
          </p:cNvPr>
          <p:cNvGrpSpPr/>
          <p:nvPr/>
        </p:nvGrpSpPr>
        <p:grpSpPr>
          <a:xfrm>
            <a:off x="219415" y="615206"/>
            <a:ext cx="17839985" cy="1251694"/>
            <a:chOff x="0" y="0"/>
            <a:chExt cx="3730359" cy="406400"/>
          </a:xfrm>
          <a:solidFill>
            <a:srgbClr val="002060"/>
          </a:solidFill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4E30FD43-EAEA-4CBE-BA5F-60A2E5344831}"/>
                </a:ext>
              </a:extLst>
            </p:cNvPr>
            <p:cNvSpPr/>
            <p:nvPr/>
          </p:nvSpPr>
          <p:spPr>
            <a:xfrm>
              <a:off x="0" y="0"/>
              <a:ext cx="3730359" cy="406400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433005B2-45FF-412D-9F4A-B3B9944F169E}"/>
                </a:ext>
              </a:extLst>
            </p:cNvPr>
            <p:cNvSpPr txBox="1"/>
            <p:nvPr/>
          </p:nvSpPr>
          <p:spPr>
            <a:xfrm>
              <a:off x="0" y="-76200"/>
              <a:ext cx="3730359" cy="482600"/>
            </a:xfrm>
            <a:prstGeom prst="round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5">
            <a:extLst>
              <a:ext uri="{FF2B5EF4-FFF2-40B4-BE49-F238E27FC236}">
                <a16:creationId xmlns:a16="http://schemas.microsoft.com/office/drawing/2014/main" id="{F3A67949-19A8-4EEC-AC2E-3237C5579EB1}"/>
              </a:ext>
            </a:extLst>
          </p:cNvPr>
          <p:cNvGrpSpPr/>
          <p:nvPr/>
        </p:nvGrpSpPr>
        <p:grpSpPr>
          <a:xfrm>
            <a:off x="16707939" y="575103"/>
            <a:ext cx="1122862" cy="1113129"/>
            <a:chOff x="0" y="0"/>
            <a:chExt cx="13716000" cy="13716000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35472C3-FCAE-447E-BE13-E5093B367B42}"/>
                </a:ext>
              </a:extLst>
            </p:cNvPr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t="-2380" b="-238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6084D578-3175-4F87-8A89-98D4E40190D3}"/>
              </a:ext>
            </a:extLst>
          </p:cNvPr>
          <p:cNvGrpSpPr/>
          <p:nvPr/>
        </p:nvGrpSpPr>
        <p:grpSpPr>
          <a:xfrm>
            <a:off x="14096999" y="491620"/>
            <a:ext cx="2444845" cy="1196611"/>
            <a:chOff x="0" y="0"/>
            <a:chExt cx="4550739" cy="2057400"/>
          </a:xfrm>
        </p:grpSpPr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7BADACFF-0115-4233-8374-D5916AB2EDF5}"/>
                </a:ext>
              </a:extLst>
            </p:cNvPr>
            <p:cNvGrpSpPr/>
            <p:nvPr/>
          </p:nvGrpSpPr>
          <p:grpSpPr>
            <a:xfrm rot="-10800000">
              <a:off x="0" y="0"/>
              <a:ext cx="4550739" cy="2057400"/>
              <a:chOff x="0" y="0"/>
              <a:chExt cx="898911" cy="406400"/>
            </a:xfrm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7FABE79F-67A2-4303-B71C-9DEF1F606E45}"/>
                  </a:ext>
                </a:extLst>
              </p:cNvPr>
              <p:cNvSpPr/>
              <p:nvPr/>
            </p:nvSpPr>
            <p:spPr>
              <a:xfrm>
                <a:off x="0" y="0"/>
                <a:ext cx="89891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98911" h="406400">
                    <a:moveTo>
                      <a:pt x="695711" y="0"/>
                    </a:moveTo>
                    <a:cubicBezTo>
                      <a:pt x="807936" y="0"/>
                      <a:pt x="898911" y="90976"/>
                      <a:pt x="898911" y="203200"/>
                    </a:cubicBezTo>
                    <a:cubicBezTo>
                      <a:pt x="898911" y="315424"/>
                      <a:pt x="807936" y="406400"/>
                      <a:pt x="69571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2DB7820C-D1CE-456A-AC35-DE3C6D8EDC90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98911" cy="482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36155CC-BEE4-41B5-8B41-55840F2DCD35}"/>
                </a:ext>
              </a:extLst>
            </p:cNvPr>
            <p:cNvSpPr/>
            <p:nvPr/>
          </p:nvSpPr>
          <p:spPr>
            <a:xfrm>
              <a:off x="827712" y="350848"/>
              <a:ext cx="2895315" cy="1364320"/>
            </a:xfrm>
            <a:custGeom>
              <a:avLst/>
              <a:gdLst/>
              <a:ahLst/>
              <a:cxnLst/>
              <a:rect l="l" t="t" r="r" b="b"/>
              <a:pathLst>
                <a:path w="2714456" h="1530827">
                  <a:moveTo>
                    <a:pt x="0" y="0"/>
                  </a:moveTo>
                  <a:lnTo>
                    <a:pt x="2714457" y="0"/>
                  </a:lnTo>
                  <a:lnTo>
                    <a:pt x="2714457" y="1530827"/>
                  </a:lnTo>
                  <a:lnTo>
                    <a:pt x="0" y="1530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sp>
        <p:nvSpPr>
          <p:cNvPr id="32" name="TextBox 16">
            <a:extLst>
              <a:ext uri="{FF2B5EF4-FFF2-40B4-BE49-F238E27FC236}">
                <a16:creationId xmlns:a16="http://schemas.microsoft.com/office/drawing/2014/main" id="{506FB363-85E8-41E3-8491-A6B4112A9D38}"/>
              </a:ext>
            </a:extLst>
          </p:cNvPr>
          <p:cNvSpPr txBox="1"/>
          <p:nvPr/>
        </p:nvSpPr>
        <p:spPr>
          <a:xfrm>
            <a:off x="17247040" y="9297443"/>
            <a:ext cx="1291096" cy="710280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r>
              <a:rPr lang="en-IN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4</a:t>
            </a:r>
            <a:endParaRPr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C998A3AC-2685-40BB-A52E-51F07FBC1AC2}"/>
              </a:ext>
            </a:extLst>
          </p:cNvPr>
          <p:cNvSpPr txBox="1"/>
          <p:nvPr/>
        </p:nvSpPr>
        <p:spPr>
          <a:xfrm>
            <a:off x="609600" y="668484"/>
            <a:ext cx="8229600" cy="831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METHODOLOGY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D596B-6F7F-E4DF-8A0B-C838D4C91E87}"/>
              </a:ext>
            </a:extLst>
          </p:cNvPr>
          <p:cNvSpPr txBox="1"/>
          <p:nvPr/>
        </p:nvSpPr>
        <p:spPr>
          <a:xfrm>
            <a:off x="13722511" y="9343140"/>
            <a:ext cx="329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IC3ECSBHI-2026</a:t>
            </a:r>
            <a:endParaRPr lang="en-IN"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8CA7D6DE-4853-5D36-910F-5A6B5F7B723A}"/>
              </a:ext>
            </a:extLst>
          </p:cNvPr>
          <p:cNvSpPr txBox="1"/>
          <p:nvPr/>
        </p:nvSpPr>
        <p:spPr>
          <a:xfrm>
            <a:off x="219415" y="9556726"/>
            <a:ext cx="17478081" cy="28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  <a:sym typeface="Telegraf"/>
              </a:rPr>
              <a:t>Presenting Author :                              Paper ID :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768BCEDF-561D-16AE-B0DF-69677994670E}"/>
              </a:ext>
            </a:extLst>
          </p:cNvPr>
          <p:cNvSpPr txBox="1"/>
          <p:nvPr/>
        </p:nvSpPr>
        <p:spPr>
          <a:xfrm>
            <a:off x="4523660" y="4614252"/>
            <a:ext cx="8841244" cy="2047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73"/>
              </a:lnSpc>
              <a:spcBef>
                <a:spcPct val="0"/>
              </a:spcBef>
            </a:pPr>
            <a:r>
              <a:rPr lang="en-US" sz="32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 Heading: Font Times New Roman, Size 32)</a:t>
            </a:r>
            <a:b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</a:br>
            <a: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(Body: Font Times New Roman, Size: 24)</a:t>
            </a:r>
          </a:p>
        </p:txBody>
      </p:sp>
    </p:spTree>
    <p:extLst>
      <p:ext uri="{BB962C8B-B14F-4D97-AF65-F5344CB8AC3E}">
        <p14:creationId xmlns:p14="http://schemas.microsoft.com/office/powerpoint/2010/main" val="144529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6">
            <a:extLst>
              <a:ext uri="{FF2B5EF4-FFF2-40B4-BE49-F238E27FC236}">
                <a16:creationId xmlns:a16="http://schemas.microsoft.com/office/drawing/2014/main" id="{B85FA685-A75E-4F3B-B80D-C22DFADFFDC0}"/>
              </a:ext>
            </a:extLst>
          </p:cNvPr>
          <p:cNvSpPr txBox="1"/>
          <p:nvPr/>
        </p:nvSpPr>
        <p:spPr>
          <a:xfrm>
            <a:off x="-231041" y="9297443"/>
            <a:ext cx="17478081" cy="710279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endParaRPr dirty="0">
              <a:solidFill>
                <a:schemeClr val="bg1"/>
              </a:solidFill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42661201-4BFD-4855-85F2-00291465ADC8}"/>
              </a:ext>
            </a:extLst>
          </p:cNvPr>
          <p:cNvGrpSpPr/>
          <p:nvPr/>
        </p:nvGrpSpPr>
        <p:grpSpPr>
          <a:xfrm>
            <a:off x="219415" y="615206"/>
            <a:ext cx="17839985" cy="1251694"/>
            <a:chOff x="0" y="0"/>
            <a:chExt cx="3730359" cy="406400"/>
          </a:xfrm>
          <a:solidFill>
            <a:srgbClr val="002060"/>
          </a:solidFill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4E30FD43-EAEA-4CBE-BA5F-60A2E5344831}"/>
                </a:ext>
              </a:extLst>
            </p:cNvPr>
            <p:cNvSpPr/>
            <p:nvPr/>
          </p:nvSpPr>
          <p:spPr>
            <a:xfrm>
              <a:off x="0" y="0"/>
              <a:ext cx="3730359" cy="406400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433005B2-45FF-412D-9F4A-B3B9944F169E}"/>
                </a:ext>
              </a:extLst>
            </p:cNvPr>
            <p:cNvSpPr txBox="1"/>
            <p:nvPr/>
          </p:nvSpPr>
          <p:spPr>
            <a:xfrm>
              <a:off x="0" y="-76200"/>
              <a:ext cx="3730359" cy="482600"/>
            </a:xfrm>
            <a:prstGeom prst="round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5">
            <a:extLst>
              <a:ext uri="{FF2B5EF4-FFF2-40B4-BE49-F238E27FC236}">
                <a16:creationId xmlns:a16="http://schemas.microsoft.com/office/drawing/2014/main" id="{F3A67949-19A8-4EEC-AC2E-3237C5579EB1}"/>
              </a:ext>
            </a:extLst>
          </p:cNvPr>
          <p:cNvGrpSpPr/>
          <p:nvPr/>
        </p:nvGrpSpPr>
        <p:grpSpPr>
          <a:xfrm>
            <a:off x="16707939" y="575103"/>
            <a:ext cx="1122862" cy="1113129"/>
            <a:chOff x="0" y="0"/>
            <a:chExt cx="13716000" cy="13716000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35472C3-FCAE-447E-BE13-E5093B367B42}"/>
                </a:ext>
              </a:extLst>
            </p:cNvPr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t="-2380" b="-238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6084D578-3175-4F87-8A89-98D4E40190D3}"/>
              </a:ext>
            </a:extLst>
          </p:cNvPr>
          <p:cNvGrpSpPr/>
          <p:nvPr/>
        </p:nvGrpSpPr>
        <p:grpSpPr>
          <a:xfrm>
            <a:off x="14096999" y="491620"/>
            <a:ext cx="2444845" cy="1196611"/>
            <a:chOff x="0" y="0"/>
            <a:chExt cx="4550739" cy="2057400"/>
          </a:xfrm>
        </p:grpSpPr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7BADACFF-0115-4233-8374-D5916AB2EDF5}"/>
                </a:ext>
              </a:extLst>
            </p:cNvPr>
            <p:cNvGrpSpPr/>
            <p:nvPr/>
          </p:nvGrpSpPr>
          <p:grpSpPr>
            <a:xfrm rot="-10800000">
              <a:off x="0" y="0"/>
              <a:ext cx="4550739" cy="2057400"/>
              <a:chOff x="0" y="0"/>
              <a:chExt cx="898911" cy="406400"/>
            </a:xfrm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7FABE79F-67A2-4303-B71C-9DEF1F606E45}"/>
                  </a:ext>
                </a:extLst>
              </p:cNvPr>
              <p:cNvSpPr/>
              <p:nvPr/>
            </p:nvSpPr>
            <p:spPr>
              <a:xfrm>
                <a:off x="0" y="0"/>
                <a:ext cx="89891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98911" h="406400">
                    <a:moveTo>
                      <a:pt x="695711" y="0"/>
                    </a:moveTo>
                    <a:cubicBezTo>
                      <a:pt x="807936" y="0"/>
                      <a:pt x="898911" y="90976"/>
                      <a:pt x="898911" y="203200"/>
                    </a:cubicBezTo>
                    <a:cubicBezTo>
                      <a:pt x="898911" y="315424"/>
                      <a:pt x="807936" y="406400"/>
                      <a:pt x="69571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2DB7820C-D1CE-456A-AC35-DE3C6D8EDC90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98911" cy="482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36155CC-BEE4-41B5-8B41-55840F2DCD35}"/>
                </a:ext>
              </a:extLst>
            </p:cNvPr>
            <p:cNvSpPr/>
            <p:nvPr/>
          </p:nvSpPr>
          <p:spPr>
            <a:xfrm>
              <a:off x="827712" y="350848"/>
              <a:ext cx="2895315" cy="1364320"/>
            </a:xfrm>
            <a:custGeom>
              <a:avLst/>
              <a:gdLst/>
              <a:ahLst/>
              <a:cxnLst/>
              <a:rect l="l" t="t" r="r" b="b"/>
              <a:pathLst>
                <a:path w="2714456" h="1530827">
                  <a:moveTo>
                    <a:pt x="0" y="0"/>
                  </a:moveTo>
                  <a:lnTo>
                    <a:pt x="2714457" y="0"/>
                  </a:lnTo>
                  <a:lnTo>
                    <a:pt x="2714457" y="1530827"/>
                  </a:lnTo>
                  <a:lnTo>
                    <a:pt x="0" y="1530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sp>
        <p:nvSpPr>
          <p:cNvPr id="32" name="TextBox 16">
            <a:extLst>
              <a:ext uri="{FF2B5EF4-FFF2-40B4-BE49-F238E27FC236}">
                <a16:creationId xmlns:a16="http://schemas.microsoft.com/office/drawing/2014/main" id="{506FB363-85E8-41E3-8491-A6B4112A9D38}"/>
              </a:ext>
            </a:extLst>
          </p:cNvPr>
          <p:cNvSpPr txBox="1"/>
          <p:nvPr/>
        </p:nvSpPr>
        <p:spPr>
          <a:xfrm>
            <a:off x="17247040" y="9297443"/>
            <a:ext cx="1291096" cy="710280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r>
              <a:rPr lang="en-IN" sz="2800" dirty="0">
                <a:solidFill>
                  <a:schemeClr val="bg1"/>
                </a:solidFill>
                <a:latin typeface="Century Schoolbook" panose="02040604050505020304" pitchFamily="18" charset="0"/>
              </a:rPr>
              <a:t>5</a:t>
            </a:r>
            <a:endParaRPr sz="28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C998A3AC-2685-40BB-A52E-51F07FBC1AC2}"/>
              </a:ext>
            </a:extLst>
          </p:cNvPr>
          <p:cNvSpPr txBox="1"/>
          <p:nvPr/>
        </p:nvSpPr>
        <p:spPr>
          <a:xfrm>
            <a:off x="609600" y="668484"/>
            <a:ext cx="9220200" cy="831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RESULTS &amp; DISCUSSION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F06AF9-DA0E-6BB0-298E-1974A01D9696}"/>
              </a:ext>
            </a:extLst>
          </p:cNvPr>
          <p:cNvSpPr txBox="1"/>
          <p:nvPr/>
        </p:nvSpPr>
        <p:spPr>
          <a:xfrm>
            <a:off x="13722511" y="9420880"/>
            <a:ext cx="329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IC3ECSBHI-2026</a:t>
            </a:r>
            <a:endParaRPr lang="en-IN"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92866656-EAD2-9259-D538-B6860E88A971}"/>
              </a:ext>
            </a:extLst>
          </p:cNvPr>
          <p:cNvSpPr txBox="1"/>
          <p:nvPr/>
        </p:nvSpPr>
        <p:spPr>
          <a:xfrm>
            <a:off x="219415" y="9556726"/>
            <a:ext cx="17478081" cy="28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  <a:sym typeface="Telegraf"/>
              </a:rPr>
              <a:t>Presenting Author :                              Paper ID :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D281952B-976D-1360-7CDC-CBFE1BE4B077}"/>
              </a:ext>
            </a:extLst>
          </p:cNvPr>
          <p:cNvSpPr txBox="1"/>
          <p:nvPr/>
        </p:nvSpPr>
        <p:spPr>
          <a:xfrm>
            <a:off x="4523660" y="4614252"/>
            <a:ext cx="8841244" cy="2047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73"/>
              </a:lnSpc>
              <a:spcBef>
                <a:spcPct val="0"/>
              </a:spcBef>
            </a:pPr>
            <a:r>
              <a:rPr lang="en-US" sz="32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 Heading: Font Times New Roman, Size 32)</a:t>
            </a:r>
            <a:b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</a:br>
            <a: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(Body: Font Times New Roman, Size: 24)</a:t>
            </a:r>
          </a:p>
        </p:txBody>
      </p:sp>
    </p:spTree>
    <p:extLst>
      <p:ext uri="{BB962C8B-B14F-4D97-AF65-F5344CB8AC3E}">
        <p14:creationId xmlns:p14="http://schemas.microsoft.com/office/powerpoint/2010/main" val="2807207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6">
            <a:extLst>
              <a:ext uri="{FF2B5EF4-FFF2-40B4-BE49-F238E27FC236}">
                <a16:creationId xmlns:a16="http://schemas.microsoft.com/office/drawing/2014/main" id="{B85FA685-A75E-4F3B-B80D-C22DFADFFDC0}"/>
              </a:ext>
            </a:extLst>
          </p:cNvPr>
          <p:cNvSpPr txBox="1"/>
          <p:nvPr/>
        </p:nvSpPr>
        <p:spPr>
          <a:xfrm>
            <a:off x="-231041" y="9297443"/>
            <a:ext cx="17478081" cy="710279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endParaRPr dirty="0">
              <a:solidFill>
                <a:schemeClr val="bg1"/>
              </a:solidFill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42661201-4BFD-4855-85F2-00291465ADC8}"/>
              </a:ext>
            </a:extLst>
          </p:cNvPr>
          <p:cNvGrpSpPr/>
          <p:nvPr/>
        </p:nvGrpSpPr>
        <p:grpSpPr>
          <a:xfrm>
            <a:off x="219415" y="615206"/>
            <a:ext cx="17839985" cy="1251694"/>
            <a:chOff x="0" y="0"/>
            <a:chExt cx="3730359" cy="406400"/>
          </a:xfrm>
          <a:solidFill>
            <a:srgbClr val="002060"/>
          </a:solidFill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4E30FD43-EAEA-4CBE-BA5F-60A2E5344831}"/>
                </a:ext>
              </a:extLst>
            </p:cNvPr>
            <p:cNvSpPr/>
            <p:nvPr/>
          </p:nvSpPr>
          <p:spPr>
            <a:xfrm>
              <a:off x="0" y="0"/>
              <a:ext cx="3730359" cy="406400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433005B2-45FF-412D-9F4A-B3B9944F169E}"/>
                </a:ext>
              </a:extLst>
            </p:cNvPr>
            <p:cNvSpPr txBox="1"/>
            <p:nvPr/>
          </p:nvSpPr>
          <p:spPr>
            <a:xfrm>
              <a:off x="0" y="-76200"/>
              <a:ext cx="3730359" cy="482600"/>
            </a:xfrm>
            <a:prstGeom prst="round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5">
            <a:extLst>
              <a:ext uri="{FF2B5EF4-FFF2-40B4-BE49-F238E27FC236}">
                <a16:creationId xmlns:a16="http://schemas.microsoft.com/office/drawing/2014/main" id="{F3A67949-19A8-4EEC-AC2E-3237C5579EB1}"/>
              </a:ext>
            </a:extLst>
          </p:cNvPr>
          <p:cNvGrpSpPr/>
          <p:nvPr/>
        </p:nvGrpSpPr>
        <p:grpSpPr>
          <a:xfrm>
            <a:off x="16707939" y="575103"/>
            <a:ext cx="1122862" cy="1113129"/>
            <a:chOff x="0" y="0"/>
            <a:chExt cx="13716000" cy="13716000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35472C3-FCAE-447E-BE13-E5093B367B42}"/>
                </a:ext>
              </a:extLst>
            </p:cNvPr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t="-2380" b="-238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6084D578-3175-4F87-8A89-98D4E40190D3}"/>
              </a:ext>
            </a:extLst>
          </p:cNvPr>
          <p:cNvGrpSpPr/>
          <p:nvPr/>
        </p:nvGrpSpPr>
        <p:grpSpPr>
          <a:xfrm>
            <a:off x="14096999" y="491620"/>
            <a:ext cx="2444845" cy="1196611"/>
            <a:chOff x="0" y="0"/>
            <a:chExt cx="4550739" cy="2057400"/>
          </a:xfrm>
        </p:grpSpPr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7BADACFF-0115-4233-8374-D5916AB2EDF5}"/>
                </a:ext>
              </a:extLst>
            </p:cNvPr>
            <p:cNvGrpSpPr/>
            <p:nvPr/>
          </p:nvGrpSpPr>
          <p:grpSpPr>
            <a:xfrm rot="-10800000">
              <a:off x="0" y="0"/>
              <a:ext cx="4550739" cy="2057400"/>
              <a:chOff x="0" y="0"/>
              <a:chExt cx="898911" cy="406400"/>
            </a:xfrm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7FABE79F-67A2-4303-B71C-9DEF1F606E45}"/>
                  </a:ext>
                </a:extLst>
              </p:cNvPr>
              <p:cNvSpPr/>
              <p:nvPr/>
            </p:nvSpPr>
            <p:spPr>
              <a:xfrm>
                <a:off x="0" y="0"/>
                <a:ext cx="89891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98911" h="406400">
                    <a:moveTo>
                      <a:pt x="695711" y="0"/>
                    </a:moveTo>
                    <a:cubicBezTo>
                      <a:pt x="807936" y="0"/>
                      <a:pt x="898911" y="90976"/>
                      <a:pt x="898911" y="203200"/>
                    </a:cubicBezTo>
                    <a:cubicBezTo>
                      <a:pt x="898911" y="315424"/>
                      <a:pt x="807936" y="406400"/>
                      <a:pt x="69571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2DB7820C-D1CE-456A-AC35-DE3C6D8EDC90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98911" cy="482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36155CC-BEE4-41B5-8B41-55840F2DCD35}"/>
                </a:ext>
              </a:extLst>
            </p:cNvPr>
            <p:cNvSpPr/>
            <p:nvPr/>
          </p:nvSpPr>
          <p:spPr>
            <a:xfrm>
              <a:off x="827712" y="350848"/>
              <a:ext cx="2895315" cy="1364320"/>
            </a:xfrm>
            <a:custGeom>
              <a:avLst/>
              <a:gdLst/>
              <a:ahLst/>
              <a:cxnLst/>
              <a:rect l="l" t="t" r="r" b="b"/>
              <a:pathLst>
                <a:path w="2714456" h="1530827">
                  <a:moveTo>
                    <a:pt x="0" y="0"/>
                  </a:moveTo>
                  <a:lnTo>
                    <a:pt x="2714457" y="0"/>
                  </a:lnTo>
                  <a:lnTo>
                    <a:pt x="2714457" y="1530827"/>
                  </a:lnTo>
                  <a:lnTo>
                    <a:pt x="0" y="1530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sp>
        <p:nvSpPr>
          <p:cNvPr id="32" name="TextBox 16">
            <a:extLst>
              <a:ext uri="{FF2B5EF4-FFF2-40B4-BE49-F238E27FC236}">
                <a16:creationId xmlns:a16="http://schemas.microsoft.com/office/drawing/2014/main" id="{506FB363-85E8-41E3-8491-A6B4112A9D38}"/>
              </a:ext>
            </a:extLst>
          </p:cNvPr>
          <p:cNvSpPr txBox="1"/>
          <p:nvPr/>
        </p:nvSpPr>
        <p:spPr>
          <a:xfrm>
            <a:off x="17247040" y="9297443"/>
            <a:ext cx="1291096" cy="710280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r>
              <a:rPr lang="en-IN" sz="2800" dirty="0">
                <a:solidFill>
                  <a:schemeClr val="bg1"/>
                </a:solidFill>
                <a:latin typeface="Century Schoolbook" panose="02040604050505020304" pitchFamily="18" charset="0"/>
              </a:rPr>
              <a:t>6</a:t>
            </a:r>
            <a:endParaRPr sz="28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C998A3AC-2685-40BB-A52E-51F07FBC1AC2}"/>
              </a:ext>
            </a:extLst>
          </p:cNvPr>
          <p:cNvSpPr txBox="1"/>
          <p:nvPr/>
        </p:nvSpPr>
        <p:spPr>
          <a:xfrm>
            <a:off x="609600" y="668484"/>
            <a:ext cx="5181600" cy="831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CONCLUSION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760DC-7AA9-32E7-CB6A-C9A887C3C22A}"/>
              </a:ext>
            </a:extLst>
          </p:cNvPr>
          <p:cNvSpPr txBox="1"/>
          <p:nvPr/>
        </p:nvSpPr>
        <p:spPr>
          <a:xfrm>
            <a:off x="13722511" y="9343140"/>
            <a:ext cx="329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IC3ECSBHI-2026</a:t>
            </a:r>
            <a:endParaRPr lang="en-IN"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5E0F8730-154A-DA4E-49F8-266F8220D073}"/>
              </a:ext>
            </a:extLst>
          </p:cNvPr>
          <p:cNvSpPr txBox="1"/>
          <p:nvPr/>
        </p:nvSpPr>
        <p:spPr>
          <a:xfrm>
            <a:off x="219415" y="9556726"/>
            <a:ext cx="17478081" cy="28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  <a:sym typeface="Telegraf"/>
              </a:rPr>
              <a:t>Presenting Author :                              Paper ID :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29989AAA-3F93-1D44-C7EB-D3F363DBD244}"/>
              </a:ext>
            </a:extLst>
          </p:cNvPr>
          <p:cNvSpPr txBox="1"/>
          <p:nvPr/>
        </p:nvSpPr>
        <p:spPr>
          <a:xfrm>
            <a:off x="4523660" y="4614252"/>
            <a:ext cx="8841244" cy="2047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73"/>
              </a:lnSpc>
              <a:spcBef>
                <a:spcPct val="0"/>
              </a:spcBef>
            </a:pPr>
            <a:r>
              <a:rPr lang="en-US" sz="32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 Heading: Font Times New Roman, Size 32)</a:t>
            </a:r>
            <a:b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</a:br>
            <a: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(Body: Font Times New Roman, Size: 24)</a:t>
            </a:r>
          </a:p>
        </p:txBody>
      </p:sp>
    </p:spTree>
    <p:extLst>
      <p:ext uri="{BB962C8B-B14F-4D97-AF65-F5344CB8AC3E}">
        <p14:creationId xmlns:p14="http://schemas.microsoft.com/office/powerpoint/2010/main" val="62261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6">
            <a:extLst>
              <a:ext uri="{FF2B5EF4-FFF2-40B4-BE49-F238E27FC236}">
                <a16:creationId xmlns:a16="http://schemas.microsoft.com/office/drawing/2014/main" id="{B85FA685-A75E-4F3B-B80D-C22DFADFFDC0}"/>
              </a:ext>
            </a:extLst>
          </p:cNvPr>
          <p:cNvSpPr txBox="1"/>
          <p:nvPr/>
        </p:nvSpPr>
        <p:spPr>
          <a:xfrm>
            <a:off x="-231041" y="9297443"/>
            <a:ext cx="17478081" cy="710279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endParaRPr dirty="0">
              <a:solidFill>
                <a:schemeClr val="bg1"/>
              </a:solidFill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42661201-4BFD-4855-85F2-00291465ADC8}"/>
              </a:ext>
            </a:extLst>
          </p:cNvPr>
          <p:cNvGrpSpPr/>
          <p:nvPr/>
        </p:nvGrpSpPr>
        <p:grpSpPr>
          <a:xfrm>
            <a:off x="219415" y="615206"/>
            <a:ext cx="17839985" cy="1251694"/>
            <a:chOff x="0" y="0"/>
            <a:chExt cx="3730359" cy="406400"/>
          </a:xfrm>
          <a:solidFill>
            <a:srgbClr val="002060"/>
          </a:solidFill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4E30FD43-EAEA-4CBE-BA5F-60A2E5344831}"/>
                </a:ext>
              </a:extLst>
            </p:cNvPr>
            <p:cNvSpPr/>
            <p:nvPr/>
          </p:nvSpPr>
          <p:spPr>
            <a:xfrm>
              <a:off x="0" y="0"/>
              <a:ext cx="3730359" cy="406400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433005B2-45FF-412D-9F4A-B3B9944F169E}"/>
                </a:ext>
              </a:extLst>
            </p:cNvPr>
            <p:cNvSpPr txBox="1"/>
            <p:nvPr/>
          </p:nvSpPr>
          <p:spPr>
            <a:xfrm>
              <a:off x="0" y="-76200"/>
              <a:ext cx="3730359" cy="482600"/>
            </a:xfrm>
            <a:prstGeom prst="round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5">
            <a:extLst>
              <a:ext uri="{FF2B5EF4-FFF2-40B4-BE49-F238E27FC236}">
                <a16:creationId xmlns:a16="http://schemas.microsoft.com/office/drawing/2014/main" id="{F3A67949-19A8-4EEC-AC2E-3237C5579EB1}"/>
              </a:ext>
            </a:extLst>
          </p:cNvPr>
          <p:cNvGrpSpPr/>
          <p:nvPr/>
        </p:nvGrpSpPr>
        <p:grpSpPr>
          <a:xfrm>
            <a:off x="16707939" y="575103"/>
            <a:ext cx="1122862" cy="1113129"/>
            <a:chOff x="0" y="0"/>
            <a:chExt cx="13716000" cy="13716000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35472C3-FCAE-447E-BE13-E5093B367B42}"/>
                </a:ext>
              </a:extLst>
            </p:cNvPr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t="-2380" b="-238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6084D578-3175-4F87-8A89-98D4E40190D3}"/>
              </a:ext>
            </a:extLst>
          </p:cNvPr>
          <p:cNvGrpSpPr/>
          <p:nvPr/>
        </p:nvGrpSpPr>
        <p:grpSpPr>
          <a:xfrm>
            <a:off x="14096999" y="491620"/>
            <a:ext cx="2444845" cy="1196611"/>
            <a:chOff x="0" y="0"/>
            <a:chExt cx="4550739" cy="2057400"/>
          </a:xfrm>
        </p:grpSpPr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7BADACFF-0115-4233-8374-D5916AB2EDF5}"/>
                </a:ext>
              </a:extLst>
            </p:cNvPr>
            <p:cNvGrpSpPr/>
            <p:nvPr/>
          </p:nvGrpSpPr>
          <p:grpSpPr>
            <a:xfrm rot="-10800000">
              <a:off x="0" y="0"/>
              <a:ext cx="4550739" cy="2057400"/>
              <a:chOff x="0" y="0"/>
              <a:chExt cx="898911" cy="406400"/>
            </a:xfrm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7FABE79F-67A2-4303-B71C-9DEF1F606E45}"/>
                  </a:ext>
                </a:extLst>
              </p:cNvPr>
              <p:cNvSpPr/>
              <p:nvPr/>
            </p:nvSpPr>
            <p:spPr>
              <a:xfrm>
                <a:off x="0" y="0"/>
                <a:ext cx="89891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98911" h="406400">
                    <a:moveTo>
                      <a:pt x="695711" y="0"/>
                    </a:moveTo>
                    <a:cubicBezTo>
                      <a:pt x="807936" y="0"/>
                      <a:pt x="898911" y="90976"/>
                      <a:pt x="898911" y="203200"/>
                    </a:cubicBezTo>
                    <a:cubicBezTo>
                      <a:pt x="898911" y="315424"/>
                      <a:pt x="807936" y="406400"/>
                      <a:pt x="69571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2DB7820C-D1CE-456A-AC35-DE3C6D8EDC90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98911" cy="482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36155CC-BEE4-41B5-8B41-55840F2DCD35}"/>
                </a:ext>
              </a:extLst>
            </p:cNvPr>
            <p:cNvSpPr/>
            <p:nvPr/>
          </p:nvSpPr>
          <p:spPr>
            <a:xfrm>
              <a:off x="827712" y="350848"/>
              <a:ext cx="2895315" cy="1364320"/>
            </a:xfrm>
            <a:custGeom>
              <a:avLst/>
              <a:gdLst/>
              <a:ahLst/>
              <a:cxnLst/>
              <a:rect l="l" t="t" r="r" b="b"/>
              <a:pathLst>
                <a:path w="2714456" h="1530827">
                  <a:moveTo>
                    <a:pt x="0" y="0"/>
                  </a:moveTo>
                  <a:lnTo>
                    <a:pt x="2714457" y="0"/>
                  </a:lnTo>
                  <a:lnTo>
                    <a:pt x="2714457" y="1530827"/>
                  </a:lnTo>
                  <a:lnTo>
                    <a:pt x="0" y="1530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sp>
        <p:nvSpPr>
          <p:cNvPr id="32" name="TextBox 16">
            <a:extLst>
              <a:ext uri="{FF2B5EF4-FFF2-40B4-BE49-F238E27FC236}">
                <a16:creationId xmlns:a16="http://schemas.microsoft.com/office/drawing/2014/main" id="{506FB363-85E8-41E3-8491-A6B4112A9D38}"/>
              </a:ext>
            </a:extLst>
          </p:cNvPr>
          <p:cNvSpPr txBox="1"/>
          <p:nvPr/>
        </p:nvSpPr>
        <p:spPr>
          <a:xfrm>
            <a:off x="17247040" y="9297443"/>
            <a:ext cx="1291096" cy="710280"/>
          </a:xfrm>
          <a:prstGeom prst="parallelogram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20"/>
              </a:lnSpc>
            </a:pPr>
            <a:r>
              <a:rPr lang="en-IN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7</a:t>
            </a:r>
            <a:endParaRPr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C998A3AC-2685-40BB-A52E-51F07FBC1AC2}"/>
              </a:ext>
            </a:extLst>
          </p:cNvPr>
          <p:cNvSpPr txBox="1"/>
          <p:nvPr/>
        </p:nvSpPr>
        <p:spPr>
          <a:xfrm>
            <a:off x="609600" y="668484"/>
            <a:ext cx="449580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REFERENCES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3E234D-BD4E-7D10-A7EA-BE22050569BF}"/>
              </a:ext>
            </a:extLst>
          </p:cNvPr>
          <p:cNvSpPr txBox="1"/>
          <p:nvPr/>
        </p:nvSpPr>
        <p:spPr>
          <a:xfrm>
            <a:off x="13722511" y="9343140"/>
            <a:ext cx="329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IC3ECSBHI-2026</a:t>
            </a:r>
            <a:endParaRPr lang="en-IN" sz="28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3548F82D-6616-FB95-BB7D-EDEFAD203D74}"/>
              </a:ext>
            </a:extLst>
          </p:cNvPr>
          <p:cNvSpPr txBox="1"/>
          <p:nvPr/>
        </p:nvSpPr>
        <p:spPr>
          <a:xfrm>
            <a:off x="219415" y="9556726"/>
            <a:ext cx="17478081" cy="28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Century Schoolbook" panose="02040604050505020304" pitchFamily="18" charset="0"/>
                <a:sym typeface="Telegraf"/>
              </a:rPr>
              <a:t>Presenting Author :                              Paper ID :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D679DB2B-81FC-CC7D-9D52-1AC7AEF9B74D}"/>
              </a:ext>
            </a:extLst>
          </p:cNvPr>
          <p:cNvSpPr txBox="1"/>
          <p:nvPr/>
        </p:nvSpPr>
        <p:spPr>
          <a:xfrm>
            <a:off x="4523660" y="4614252"/>
            <a:ext cx="8841244" cy="2047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73"/>
              </a:lnSpc>
              <a:spcBef>
                <a:spcPct val="0"/>
              </a:spcBef>
            </a:pPr>
            <a:r>
              <a:rPr lang="en-US" sz="32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 Heading: Font Times New Roman, Size 32)</a:t>
            </a:r>
            <a:b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</a:br>
            <a:r>
              <a:rPr lang="en-US" sz="2400" dirty="0">
                <a:latin typeface="Times New Roman" panose="02020603050405020304" pitchFamily="18" charset="0"/>
                <a:ea typeface="Telegraf"/>
                <a:cs typeface="Times New Roman" panose="02020603050405020304" pitchFamily="18" charset="0"/>
                <a:sym typeface="Telegraf"/>
              </a:rPr>
              <a:t>(Body: Font Times New Roman, Size: 24)</a:t>
            </a:r>
          </a:p>
        </p:txBody>
      </p:sp>
    </p:spTree>
    <p:extLst>
      <p:ext uri="{BB962C8B-B14F-4D97-AF65-F5344CB8AC3E}">
        <p14:creationId xmlns:p14="http://schemas.microsoft.com/office/powerpoint/2010/main" val="2940930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266</Words>
  <Application>Microsoft Office PowerPoint</Application>
  <PresentationFormat>Custom</PresentationFormat>
  <Paragraphs>49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Calibri Light</vt:lpstr>
      <vt:lpstr>Calibri</vt:lpstr>
      <vt:lpstr>Telegraf Bold</vt:lpstr>
      <vt:lpstr>Arial</vt:lpstr>
      <vt:lpstr>Telegraf</vt:lpstr>
      <vt:lpstr>Montserrat Bold</vt:lpstr>
      <vt:lpstr>Times New Roman</vt:lpstr>
      <vt:lpstr>Century Schoolbook</vt:lpstr>
      <vt:lpstr>Montserrat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IC3ECSBHI-2025</dc:title>
  <dc:creator>Ashish Kumar</dc:creator>
  <cp:lastModifiedBy>Dr. M.A. Ansari</cp:lastModifiedBy>
  <cp:revision>24</cp:revision>
  <dcterms:created xsi:type="dcterms:W3CDTF">2006-08-16T00:00:00Z</dcterms:created>
  <dcterms:modified xsi:type="dcterms:W3CDTF">2026-01-27T13:25:11Z</dcterms:modified>
  <dc:identifier>DAGbIM-lVJY</dc:identifier>
</cp:coreProperties>
</file>